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fvH5KFjqeA8ku/F3SZG9ZqF3/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853" y="1386634"/>
            <a:ext cx="4498656" cy="38922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096000" y="1386634"/>
            <a:ext cx="413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400" u="none" cap="none" strike="noStrike">
                <a:solidFill>
                  <a:srgbClr val="2A451C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2A451C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5400">
              <a:solidFill>
                <a:srgbClr val="2A45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951" y="5311285"/>
            <a:ext cx="2883164" cy="134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05350"/>
            <a:ext cx="1219200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2960401" y="2090127"/>
            <a:ext cx="627119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800">
                <a:solidFill>
                  <a:srgbClr val="2A451C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8800">
              <a:solidFill>
                <a:srgbClr val="2A45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350" y="4767873"/>
            <a:ext cx="3691324" cy="172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2025-07-24T12:56:20Z</dcterms:created>
  <dc:creator>José Sarafim - FB Group</dc:creator>
</cp:coreProperties>
</file>